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385" r:id="rId2"/>
    <p:sldId id="387" r:id="rId3"/>
    <p:sldId id="2034" r:id="rId4"/>
    <p:sldId id="2041" r:id="rId5"/>
    <p:sldId id="2035" r:id="rId6"/>
    <p:sldId id="2043" r:id="rId7"/>
    <p:sldId id="386" r:id="rId8"/>
    <p:sldId id="2027" r:id="rId9"/>
  </p:sldIdLst>
  <p:sldSz cx="9144000" cy="5143500" type="screen16x9"/>
  <p:notesSz cx="6858000" cy="9144000"/>
  <p:defaultTextStyle>
    <a:defPPr>
      <a:defRPr lang="en-KR">
        <a:uFillTx/>
      </a:defRPr>
    </a:defPPr>
    <a:lvl1pPr marL="0" algn="l" defTabSz="685800" rtl="0" eaLnBrk="1" latinLnBrk="0" hangingPunct="1">
      <a:defRPr sz="1350" kern="1200">
        <a:solidFill>
          <a:schemeClr val="tx1"/>
        </a:solidFill>
        <a:uFillTx/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uFillTx/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uFillTx/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uFillTx/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uFillTx/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uFillTx/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uFillTx/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uFillTx/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C5829"/>
    <a:srgbClr val="F7D55F"/>
    <a:srgbClr val="FEF5D7"/>
    <a:srgbClr val="F8D761"/>
    <a:srgbClr val="F2B674"/>
    <a:srgbClr val="E5E5E5"/>
    <a:srgbClr val="293B4E"/>
    <a:srgbClr val="EFEFEF"/>
    <a:srgbClr val="3E9BC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9" autoAdjust="0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10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81CCE-61E7-214D-B651-EAC1C0EDB83B}" type="datetimeFigureOut">
              <a:rPr lang="en-KR" smtClean="0"/>
              <a:t>2022/04/08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8142B-40F4-A14B-BDAF-1720DC15F00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38161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8142B-40F4-A14B-BDAF-1720DC15F000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93842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3"/>
            <a:ext cx="6858000" cy="1498016"/>
          </a:xfrm>
        </p:spPr>
        <p:txBody>
          <a:bodyPr anchor="b"/>
          <a:lstStyle>
            <a:lvl1pPr algn="ctr">
              <a:defRPr sz="4500" b="1"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  <a:endParaRPr lang="en-KR" dirty="0">
              <a:uFillTx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03712"/>
            <a:ext cx="6858000" cy="113963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uFillTx/>
              </a:defRPr>
            </a:lvl1pPr>
            <a:lvl2pPr marL="342900" indent="0" algn="ctr">
              <a:buNone/>
              <a:defRPr sz="1500">
                <a:uFillTx/>
              </a:defRPr>
            </a:lvl2pPr>
            <a:lvl3pPr marL="685800" indent="0" algn="ctr">
              <a:buNone/>
              <a:defRPr sz="1350">
                <a:uFillTx/>
              </a:defRPr>
            </a:lvl3pPr>
            <a:lvl4pPr marL="1028700" indent="0" algn="ctr">
              <a:buNone/>
              <a:defRPr sz="1200">
                <a:uFillTx/>
              </a:defRPr>
            </a:lvl4pPr>
            <a:lvl5pPr marL="1371600" indent="0" algn="ctr">
              <a:buNone/>
              <a:defRPr sz="1200">
                <a:uFillTx/>
              </a:defRPr>
            </a:lvl5pPr>
            <a:lvl6pPr marL="1714500" indent="0" algn="ctr">
              <a:buNone/>
              <a:defRPr sz="1200">
                <a:uFillTx/>
              </a:defRPr>
            </a:lvl6pPr>
            <a:lvl7pPr marL="2057400" indent="0" algn="ctr">
              <a:buNone/>
              <a:defRPr sz="1200">
                <a:uFillTx/>
              </a:defRPr>
            </a:lvl7pPr>
            <a:lvl8pPr marL="2400300" indent="0" algn="ctr">
              <a:buNone/>
              <a:defRPr sz="1200">
                <a:uFillTx/>
              </a:defRPr>
            </a:lvl8pPr>
            <a:lvl9pPr marL="2743200" indent="0" algn="ctr">
              <a:buNone/>
              <a:defRPr sz="12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  <a:endParaRPr lang="en-KR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37AD2-39FA-EB49-9AD4-68512BEBCFB0}" type="datetime1">
              <a:rPr lang="en-US" smtClean="0">
                <a:uFillTx/>
              </a:rPr>
              <a:t>4/8/22</a:t>
            </a:fld>
            <a:endParaRPr lang="en-KR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 dirty="0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3F3D-B206-A748-8D95-DDBD8FD88564}" type="slidenum">
              <a:rPr lang="en-KR" smtClean="0">
                <a:uFillTx/>
              </a:rPr>
              <a:t>‹#›</a:t>
            </a:fld>
            <a:endParaRPr lang="en-KR">
              <a:uFillTx/>
            </a:endParaRPr>
          </a:p>
        </p:txBody>
      </p:sp>
      <p:sp>
        <p:nvSpPr>
          <p:cNvPr id="9" name="Google Shape;84;p17">
            <a:extLst>
              <a:ext uri="{FF2B5EF4-FFF2-40B4-BE49-F238E27FC236}">
                <a16:creationId xmlns:a16="http://schemas.microsoft.com/office/drawing/2014/main" id="{0149A305-B544-FD46-916C-17432B4D2926}"/>
              </a:ext>
            </a:extLst>
          </p:cNvPr>
          <p:cNvSpPr>
            <a:spLocks/>
          </p:cNvSpPr>
          <p:nvPr userDrawn="1"/>
        </p:nvSpPr>
        <p:spPr>
          <a:xfrm>
            <a:off x="0" y="5092873"/>
            <a:ext cx="9143424" cy="72000"/>
          </a:xfrm>
          <a:prstGeom prst="rect">
            <a:avLst/>
          </a:prstGeom>
          <a:solidFill>
            <a:srgbClr val="F03C44"/>
          </a:solidFill>
          <a:ln>
            <a:noFill/>
          </a:ln>
        </p:spPr>
        <p:txBody>
          <a:bodyPr spcFirstLastPara="1" wrap="square" lIns="15056" tIns="15056" rIns="15056" bIns="15056" anchor="ctr" anchorCtr="0">
            <a:noAutofit/>
          </a:bodyPr>
          <a:lstStyle/>
          <a:p>
            <a:pPr algn="ctr">
              <a:buClr>
                <a:srgbClr val="FFFFFF"/>
              </a:buClr>
              <a:buSzPts val="800"/>
            </a:pPr>
            <a:endParaRPr sz="6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11890D-802B-C44D-95EC-11D7C4D116DF}"/>
              </a:ext>
            </a:extLst>
          </p:cNvPr>
          <p:cNvGrpSpPr/>
          <p:nvPr userDrawn="1"/>
        </p:nvGrpSpPr>
        <p:grpSpPr>
          <a:xfrm>
            <a:off x="288" y="-2006"/>
            <a:ext cx="9143712" cy="104399"/>
            <a:chOff x="4475" y="456583"/>
            <a:chExt cx="9143712" cy="104399"/>
          </a:xfrm>
        </p:grpSpPr>
        <p:sp>
          <p:nvSpPr>
            <p:cNvPr id="12" name="Google Shape;85;p17">
              <a:extLst>
                <a:ext uri="{FF2B5EF4-FFF2-40B4-BE49-F238E27FC236}">
                  <a16:creationId xmlns:a16="http://schemas.microsoft.com/office/drawing/2014/main" id="{0C6FB116-75C2-0E43-A1F5-9380E34659F0}"/>
                </a:ext>
              </a:extLst>
            </p:cNvPr>
            <p:cNvSpPr>
              <a:spLocks/>
            </p:cNvSpPr>
            <p:nvPr userDrawn="1"/>
          </p:nvSpPr>
          <p:spPr>
            <a:xfrm>
              <a:off x="4475" y="456583"/>
              <a:ext cx="9143712" cy="54000"/>
            </a:xfrm>
            <a:prstGeom prst="rect">
              <a:avLst/>
            </a:prstGeom>
            <a:solidFill>
              <a:srgbClr val="409CDF"/>
            </a:solidFill>
            <a:ln>
              <a:noFill/>
            </a:ln>
          </p:spPr>
          <p:txBody>
            <a:bodyPr spcFirstLastPara="1" wrap="square" lIns="15056" tIns="15056" rIns="15056" bIns="15056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800"/>
              </a:pPr>
              <a:endParaRPr sz="6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" name="Google Shape;84;p17">
              <a:extLst>
                <a:ext uri="{FF2B5EF4-FFF2-40B4-BE49-F238E27FC236}">
                  <a16:creationId xmlns:a16="http://schemas.microsoft.com/office/drawing/2014/main" id="{A5F6119B-9538-6047-8CE0-8D9B38C18FD8}"/>
                </a:ext>
              </a:extLst>
            </p:cNvPr>
            <p:cNvSpPr>
              <a:spLocks/>
            </p:cNvSpPr>
            <p:nvPr userDrawn="1"/>
          </p:nvSpPr>
          <p:spPr>
            <a:xfrm>
              <a:off x="4476" y="510583"/>
              <a:ext cx="9143711" cy="50399"/>
            </a:xfrm>
            <a:prstGeom prst="rect">
              <a:avLst/>
            </a:prstGeom>
            <a:solidFill>
              <a:srgbClr val="95CA4B"/>
            </a:solidFill>
            <a:ln>
              <a:noFill/>
            </a:ln>
          </p:spPr>
          <p:txBody>
            <a:bodyPr spcFirstLastPara="1" wrap="square" lIns="15056" tIns="15056" rIns="15056" bIns="15056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800"/>
              </a:pPr>
              <a:endParaRPr sz="6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1DDE349-2CC1-3248-AB46-40445D9EB3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8830" y="264105"/>
            <a:ext cx="1066435" cy="14219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KR">
              <a:uFillTx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KR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35A56-9B85-2543-8892-3D4B4CD21F86}" type="datetime1">
              <a:rPr lang="en-US" smtClean="0">
                <a:uFillTx/>
              </a:rPr>
              <a:t>4/8/22</a:t>
            </a:fld>
            <a:endParaRPr lang="en-KR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3F3D-B206-A748-8D95-DDBD8FD88564}" type="slidenum">
              <a:rPr lang="en-KR" smtClean="0">
                <a:uFillTx/>
              </a:rPr>
              <a:t>‹#›</a:t>
            </a:fld>
            <a:endParaRPr lang="en-KR">
              <a:uFillTx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  <a:endParaRPr lang="en-KR">
              <a:uFillTx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KR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9EFA-EA02-5145-AC26-52EF1BE3E752}" type="datetime1">
              <a:rPr lang="en-US" smtClean="0">
                <a:uFillTx/>
              </a:rPr>
              <a:t>4/8/22</a:t>
            </a:fld>
            <a:endParaRPr lang="en-KR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3F3D-B206-A748-8D95-DDBD8FD88564}" type="slidenum">
              <a:rPr lang="en-KR" smtClean="0">
                <a:uFillTx/>
              </a:rPr>
              <a:t>‹#›</a:t>
            </a:fld>
            <a:endParaRPr lang="en-KR"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315" y="220058"/>
            <a:ext cx="8675370" cy="573321"/>
          </a:xfrm>
        </p:spPr>
        <p:txBody>
          <a:bodyPr/>
          <a:lstStyle>
            <a:lvl1pPr>
              <a:defRPr b="1">
                <a:solidFill>
                  <a:schemeClr val="bg1">
                    <a:lumMod val="50000"/>
                  </a:schemeClr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  <a:endParaRPr lang="en-KR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FC2F-4F35-BF4D-83B0-D18EA22C8895}" type="datetime1">
              <a:rPr lang="en-US" smtClean="0">
                <a:uFillTx/>
              </a:rPr>
              <a:t>4/8/22</a:t>
            </a:fld>
            <a:endParaRPr lang="en-KR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34951" y="4770397"/>
            <a:ext cx="2451735" cy="27384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  </a:t>
            </a:r>
            <a:fld id="{68EE3F3D-B206-A748-8D95-DDBD8FD88564}" type="slidenum">
              <a:rPr lang="en-KR" smtClean="0"/>
              <a:pPr/>
              <a:t>‹#›</a:t>
            </a:fld>
            <a:endParaRPr lang="en-KR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965D89-8E68-AC48-A81F-F5639F32C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15" y="912644"/>
            <a:ext cx="8675370" cy="3854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>
              <a:buFont typeface="Wingdings" pitchFamily="2" charset="2"/>
              <a:buChar char="§"/>
              <a:defRPr sz="2400"/>
            </a:lvl1pPr>
            <a:lvl3pPr marL="857250" indent="-171450">
              <a:buFont typeface="Wingdings" pitchFamily="2" charset="2"/>
              <a:buChar char="Ø"/>
              <a:defRPr/>
            </a:lvl3pPr>
            <a:lvl4pPr marL="1200150" indent="-171450">
              <a:buFont typeface="Wingdings" pitchFamily="2" charset="2"/>
              <a:buChar char="ü"/>
              <a:defRPr/>
            </a:lvl4pPr>
            <a:lvl5pPr marL="1543050" indent="-171450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  <a:endParaRPr lang="en-KR" dirty="0">
              <a:uFillTx/>
            </a:endParaRPr>
          </a:p>
        </p:txBody>
      </p:sp>
      <p:sp>
        <p:nvSpPr>
          <p:cNvPr id="10" name="Google Shape;84;p17">
            <a:extLst>
              <a:ext uri="{FF2B5EF4-FFF2-40B4-BE49-F238E27FC236}">
                <a16:creationId xmlns:a16="http://schemas.microsoft.com/office/drawing/2014/main" id="{7AE2F9C8-996B-9345-B48B-7913E84EE8A5}"/>
              </a:ext>
            </a:extLst>
          </p:cNvPr>
          <p:cNvSpPr>
            <a:spLocks/>
          </p:cNvSpPr>
          <p:nvPr userDrawn="1"/>
        </p:nvSpPr>
        <p:spPr>
          <a:xfrm>
            <a:off x="0" y="5092873"/>
            <a:ext cx="9143424" cy="72000"/>
          </a:xfrm>
          <a:prstGeom prst="rect">
            <a:avLst/>
          </a:prstGeom>
          <a:solidFill>
            <a:srgbClr val="F03C44"/>
          </a:solidFill>
          <a:ln>
            <a:noFill/>
          </a:ln>
        </p:spPr>
        <p:txBody>
          <a:bodyPr spcFirstLastPara="1" wrap="square" lIns="15056" tIns="15056" rIns="15056" bIns="15056" anchor="ctr" anchorCtr="0">
            <a:noAutofit/>
          </a:bodyPr>
          <a:lstStyle/>
          <a:p>
            <a:pPr algn="ctr">
              <a:buClr>
                <a:srgbClr val="FFFFFF"/>
              </a:buClr>
              <a:buSzPts val="800"/>
            </a:pPr>
            <a:endParaRPr sz="6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  <a:endParaRPr lang="en-KR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7EA8A-222D-8040-BBC7-B32BBAF6D628}" type="datetime1">
              <a:rPr lang="en-US" smtClean="0">
                <a:uFillTx/>
              </a:rPr>
              <a:t>4/8/22</a:t>
            </a:fld>
            <a:endParaRPr lang="en-KR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3F3D-B206-A748-8D95-DDBD8FD88564}" type="slidenum">
              <a:rPr lang="en-KR" smtClean="0">
                <a:uFillTx/>
              </a:rPr>
              <a:t>‹#›</a:t>
            </a:fld>
            <a:endParaRPr lang="en-KR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  <a:endParaRPr lang="en-KR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  <a:endParaRPr lang="en-KR" dirty="0">
              <a:uFillTx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  <a:endParaRPr lang="en-KR" dirty="0">
              <a:uFillTx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ED81-C10A-A84F-B952-EE842950283E}" type="datetime1">
              <a:rPr lang="en-US" smtClean="0">
                <a:uFillTx/>
              </a:rPr>
              <a:t>4/8/22</a:t>
            </a:fld>
            <a:endParaRPr lang="en-KR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3F3D-B206-A748-8D95-DDBD8FD88564}" type="slidenum">
              <a:rPr lang="en-KR" smtClean="0">
                <a:uFillTx/>
              </a:rPr>
              <a:t>‹#›</a:t>
            </a:fld>
            <a:endParaRPr lang="en-KR"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KR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uFillTx/>
              </a:defRPr>
            </a:lvl1pPr>
            <a:lvl2pPr marL="342900" indent="0">
              <a:buNone/>
              <a:defRPr sz="1500" b="1">
                <a:uFillTx/>
              </a:defRPr>
            </a:lvl2pPr>
            <a:lvl3pPr marL="685800" indent="0">
              <a:buNone/>
              <a:defRPr sz="1350" b="1">
                <a:uFillTx/>
              </a:defRPr>
            </a:lvl3pPr>
            <a:lvl4pPr marL="1028700" indent="0">
              <a:buNone/>
              <a:defRPr sz="1200" b="1">
                <a:uFillTx/>
              </a:defRPr>
            </a:lvl4pPr>
            <a:lvl5pPr marL="1371600" indent="0">
              <a:buNone/>
              <a:defRPr sz="1200" b="1">
                <a:uFillTx/>
              </a:defRPr>
            </a:lvl5pPr>
            <a:lvl6pPr marL="1714500" indent="0">
              <a:buNone/>
              <a:defRPr sz="1200" b="1">
                <a:uFillTx/>
              </a:defRPr>
            </a:lvl6pPr>
            <a:lvl7pPr marL="2057400" indent="0">
              <a:buNone/>
              <a:defRPr sz="1200" b="1">
                <a:uFillTx/>
              </a:defRPr>
            </a:lvl7pPr>
            <a:lvl8pPr marL="2400300" indent="0">
              <a:buNone/>
              <a:defRPr sz="1200" b="1">
                <a:uFillTx/>
              </a:defRPr>
            </a:lvl8pPr>
            <a:lvl9pPr marL="2743200" indent="0">
              <a:buNone/>
              <a:defRPr sz="1200" b="1">
                <a:uFillTx/>
              </a:defRPr>
            </a:lvl9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  <a:endParaRPr lang="en-KR" dirty="0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uFillTx/>
              </a:defRPr>
            </a:lvl1pPr>
            <a:lvl2pPr marL="342900" indent="0">
              <a:buNone/>
              <a:defRPr sz="1500" b="1">
                <a:uFillTx/>
              </a:defRPr>
            </a:lvl2pPr>
            <a:lvl3pPr marL="685800" indent="0">
              <a:buNone/>
              <a:defRPr sz="1350" b="1">
                <a:uFillTx/>
              </a:defRPr>
            </a:lvl3pPr>
            <a:lvl4pPr marL="1028700" indent="0">
              <a:buNone/>
              <a:defRPr sz="1200" b="1">
                <a:uFillTx/>
              </a:defRPr>
            </a:lvl4pPr>
            <a:lvl5pPr marL="1371600" indent="0">
              <a:buNone/>
              <a:defRPr sz="1200" b="1">
                <a:uFillTx/>
              </a:defRPr>
            </a:lvl5pPr>
            <a:lvl6pPr marL="1714500" indent="0">
              <a:buNone/>
              <a:defRPr sz="1200" b="1">
                <a:uFillTx/>
              </a:defRPr>
            </a:lvl6pPr>
            <a:lvl7pPr marL="2057400" indent="0">
              <a:buNone/>
              <a:defRPr sz="1200" b="1">
                <a:uFillTx/>
              </a:defRPr>
            </a:lvl7pPr>
            <a:lvl8pPr marL="2400300" indent="0">
              <a:buNone/>
              <a:defRPr sz="1200" b="1">
                <a:uFillTx/>
              </a:defRPr>
            </a:lvl8pPr>
            <a:lvl9pPr marL="2743200" indent="0">
              <a:buNone/>
              <a:defRPr sz="12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KR">
              <a:uFillTx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3C025-B9B8-5F44-8BA2-124F39C134B6}" type="datetime1">
              <a:rPr lang="en-US" smtClean="0">
                <a:uFillTx/>
              </a:rPr>
              <a:t>4/8/22</a:t>
            </a:fld>
            <a:endParaRPr lang="en-KR"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3F3D-B206-A748-8D95-DDBD8FD88564}" type="slidenum">
              <a:rPr lang="en-KR" smtClean="0">
                <a:uFillTx/>
              </a:rPr>
              <a:t>‹#›</a:t>
            </a:fld>
            <a:endParaRPr lang="en-KR"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  <a:endParaRPr lang="en-KR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FD20-3198-674A-929D-0CB3337E83BE}" type="datetime1">
              <a:rPr lang="en-US" smtClean="0">
                <a:uFillTx/>
              </a:rPr>
              <a:t>4/8/22</a:t>
            </a:fld>
            <a:endParaRPr lang="en-KR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3F3D-B206-A748-8D95-DDBD8FD88564}" type="slidenum">
              <a:rPr lang="en-KR" smtClean="0">
                <a:uFillTx/>
              </a:rPr>
              <a:t>‹#›</a:t>
            </a:fld>
            <a:endParaRPr lang="en-KR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9B164-91F2-0448-A7DE-52D386530597}" type="datetime1">
              <a:rPr lang="en-US" smtClean="0">
                <a:uFillTx/>
              </a:rPr>
              <a:t>4/8/22</a:t>
            </a:fld>
            <a:endParaRPr lang="en-KR"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3F3D-B206-A748-8D95-DDBD8FD88564}" type="slidenum">
              <a:rPr lang="en-KR" smtClean="0">
                <a:uFillTx/>
              </a:rPr>
              <a:t>‹#›</a:t>
            </a:fld>
            <a:endParaRPr lang="en-KR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KR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100">
                <a:uFillTx/>
              </a:defRPr>
            </a:lvl2pPr>
            <a:lvl3pPr>
              <a:defRPr sz="1800">
                <a:uFillTx/>
              </a:defRPr>
            </a:lvl3pPr>
            <a:lvl4pPr>
              <a:defRPr sz="1500">
                <a:uFillTx/>
              </a:defRPr>
            </a:lvl4pPr>
            <a:lvl5pPr>
              <a:defRPr sz="1500">
                <a:uFillTx/>
              </a:defRPr>
            </a:lvl5pPr>
            <a:lvl6pPr>
              <a:defRPr sz="1500">
                <a:uFillTx/>
              </a:defRPr>
            </a:lvl6pPr>
            <a:lvl7pPr>
              <a:defRPr sz="1500">
                <a:uFillTx/>
              </a:defRPr>
            </a:lvl7pPr>
            <a:lvl8pPr>
              <a:defRPr sz="1500">
                <a:uFillTx/>
              </a:defRPr>
            </a:lvl8pPr>
            <a:lvl9pPr>
              <a:defRPr sz="15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KR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uFillTx/>
              </a:defRPr>
            </a:lvl1pPr>
            <a:lvl2pPr marL="342900" indent="0">
              <a:buNone/>
              <a:defRPr sz="1050">
                <a:uFillTx/>
              </a:defRPr>
            </a:lvl2pPr>
            <a:lvl3pPr marL="685800" indent="0">
              <a:buNone/>
              <a:defRPr sz="900">
                <a:uFillTx/>
              </a:defRPr>
            </a:lvl3pPr>
            <a:lvl4pPr marL="1028700" indent="0">
              <a:buNone/>
              <a:defRPr sz="750">
                <a:uFillTx/>
              </a:defRPr>
            </a:lvl4pPr>
            <a:lvl5pPr marL="1371600" indent="0">
              <a:buNone/>
              <a:defRPr sz="750">
                <a:uFillTx/>
              </a:defRPr>
            </a:lvl5pPr>
            <a:lvl6pPr marL="1714500" indent="0">
              <a:buNone/>
              <a:defRPr sz="750">
                <a:uFillTx/>
              </a:defRPr>
            </a:lvl6pPr>
            <a:lvl7pPr marL="2057400" indent="0">
              <a:buNone/>
              <a:defRPr sz="750">
                <a:uFillTx/>
              </a:defRPr>
            </a:lvl7pPr>
            <a:lvl8pPr marL="2400300" indent="0">
              <a:buNone/>
              <a:defRPr sz="750">
                <a:uFillTx/>
              </a:defRPr>
            </a:lvl8pPr>
            <a:lvl9pPr marL="2743200" indent="0">
              <a:buNone/>
              <a:defRPr sz="75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E254E-3B71-F242-ACCD-C1F727CE291A}" type="datetime1">
              <a:rPr lang="en-US" smtClean="0">
                <a:uFillTx/>
              </a:rPr>
              <a:t>4/8/22</a:t>
            </a:fld>
            <a:endParaRPr lang="en-KR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3F3D-B206-A748-8D95-DDBD8FD88564}" type="slidenum">
              <a:rPr lang="en-KR" smtClean="0">
                <a:uFillTx/>
              </a:rPr>
              <a:t>‹#›</a:t>
            </a:fld>
            <a:endParaRPr lang="en-KR"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  <a:endParaRPr lang="en-KR" dirty="0">
              <a:uFillTx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>
                <a:uFillTx/>
              </a:defRPr>
            </a:lvl1pPr>
            <a:lvl2pPr marL="342900" indent="0">
              <a:buNone/>
              <a:defRPr sz="2100">
                <a:uFillTx/>
              </a:defRPr>
            </a:lvl2pPr>
            <a:lvl3pPr marL="685800" indent="0">
              <a:buNone/>
              <a:defRPr sz="1800">
                <a:uFillTx/>
              </a:defRPr>
            </a:lvl3pPr>
            <a:lvl4pPr marL="1028700" indent="0">
              <a:buNone/>
              <a:defRPr sz="1500">
                <a:uFillTx/>
              </a:defRPr>
            </a:lvl4pPr>
            <a:lvl5pPr marL="1371600" indent="0">
              <a:buNone/>
              <a:defRPr sz="1500">
                <a:uFillTx/>
              </a:defRPr>
            </a:lvl5pPr>
            <a:lvl6pPr marL="1714500" indent="0">
              <a:buNone/>
              <a:defRPr sz="1500">
                <a:uFillTx/>
              </a:defRPr>
            </a:lvl6pPr>
            <a:lvl7pPr marL="2057400" indent="0">
              <a:buNone/>
              <a:defRPr sz="1500">
                <a:uFillTx/>
              </a:defRPr>
            </a:lvl7pPr>
            <a:lvl8pPr marL="2400300" indent="0">
              <a:buNone/>
              <a:defRPr sz="1500">
                <a:uFillTx/>
              </a:defRPr>
            </a:lvl8pPr>
            <a:lvl9pPr marL="2743200" indent="0">
              <a:buNone/>
              <a:defRPr sz="1500">
                <a:uFillTx/>
              </a:defRPr>
            </a:lvl9pPr>
          </a:lstStyle>
          <a:p>
            <a:endParaRPr lang="en-KR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uFillTx/>
              </a:defRPr>
            </a:lvl1pPr>
            <a:lvl2pPr marL="342900" indent="0">
              <a:buNone/>
              <a:defRPr sz="1050">
                <a:uFillTx/>
              </a:defRPr>
            </a:lvl2pPr>
            <a:lvl3pPr marL="685800" indent="0">
              <a:buNone/>
              <a:defRPr sz="900">
                <a:uFillTx/>
              </a:defRPr>
            </a:lvl3pPr>
            <a:lvl4pPr marL="1028700" indent="0">
              <a:buNone/>
              <a:defRPr sz="750">
                <a:uFillTx/>
              </a:defRPr>
            </a:lvl4pPr>
            <a:lvl5pPr marL="1371600" indent="0">
              <a:buNone/>
              <a:defRPr sz="750">
                <a:uFillTx/>
              </a:defRPr>
            </a:lvl5pPr>
            <a:lvl6pPr marL="1714500" indent="0">
              <a:buNone/>
              <a:defRPr sz="750">
                <a:uFillTx/>
              </a:defRPr>
            </a:lvl6pPr>
            <a:lvl7pPr marL="2057400" indent="0">
              <a:buNone/>
              <a:defRPr sz="750">
                <a:uFillTx/>
              </a:defRPr>
            </a:lvl7pPr>
            <a:lvl8pPr marL="2400300" indent="0">
              <a:buNone/>
              <a:defRPr sz="750">
                <a:uFillTx/>
              </a:defRPr>
            </a:lvl8pPr>
            <a:lvl9pPr marL="2743200" indent="0">
              <a:buNone/>
              <a:defRPr sz="75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0476-0CB2-534E-8BD6-F26BF2D2514C}" type="datetime1">
              <a:rPr lang="en-US" smtClean="0">
                <a:uFillTx/>
              </a:rPr>
              <a:t>4/8/22</a:t>
            </a:fld>
            <a:endParaRPr lang="en-KR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3F3D-B206-A748-8D95-DDBD8FD88564}" type="slidenum">
              <a:rPr lang="en-KR" smtClean="0">
                <a:uFillTx/>
              </a:rPr>
              <a:t>‹#›</a:t>
            </a:fld>
            <a:endParaRPr lang="en-KR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  <a:endParaRPr lang="en-KR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  <a:endParaRPr lang="en-KR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35357C19-8208-AA40-9565-4BE4D1B911B3}" type="datetime1">
              <a:rPr lang="en-US" smtClean="0">
                <a:uFillTx/>
              </a:rPr>
              <a:t>4/8/22</a:t>
            </a:fld>
            <a:endParaRPr lang="en-KR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 lang="en-KR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68EE3F3D-B206-A748-8D95-DDBD8FD88564}" type="slidenum">
              <a:rPr lang="en-KR" smtClean="0">
                <a:uFillTx/>
              </a:rPr>
              <a:t>‹#›</a:t>
            </a:fld>
            <a:endParaRPr lang="en-KR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uFillTx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KR">
          <a:uFillTx/>
        </a:defRPr>
      </a:defPPr>
      <a:lvl1pPr marL="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notesSlide" Target="../notesSlides/notesSlide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3.mp4"/><Relationship Id="rId10" Type="http://schemas.openxmlformats.org/officeDocument/2006/relationships/image" Target="../media/image4.png"/><Relationship Id="rId4" Type="http://schemas.microsoft.com/office/2007/relationships/media" Target="../media/media3.mp4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ir_programm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B4C2F-8460-B04E-B7C5-BF3C7A292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HW1 – Task 1. Smart Hurdles</a:t>
            </a:r>
            <a:endParaRPr lang="en-K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CB4FAA-8BDB-844A-93D3-08DE46AC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68EE3F3D-B206-A748-8D95-DDBD8FD88564}" type="slidenum">
              <a:rPr lang="en-KR" smtClean="0"/>
              <a:pPr/>
              <a:t>1</a:t>
            </a:fld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1FBFD-688D-4AFB-9470-570DA2DE3B2F}"/>
              </a:ext>
            </a:extLst>
          </p:cNvPr>
          <p:cNvSpPr txBox="1"/>
          <p:nvPr/>
        </p:nvSpPr>
        <p:spPr>
          <a:xfrm>
            <a:off x="336176" y="923502"/>
            <a:ext cx="2325445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Task 1. Smart Hurdles</a:t>
            </a:r>
            <a:endParaRPr lang="ko-KR" alt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64FB4-DC43-4F7A-A76A-4D14F521FA65}"/>
              </a:ext>
            </a:extLst>
          </p:cNvPr>
          <p:cNvSpPr txBox="1"/>
          <p:nvPr/>
        </p:nvSpPr>
        <p:spPr>
          <a:xfrm>
            <a:off x="526035" y="1262056"/>
            <a:ext cx="602280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문제 목적</a:t>
            </a:r>
            <a:r>
              <a:rPr lang="en-US" altLang="ko-KR" sz="1400" dirty="0"/>
              <a:t>]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Hubo</a:t>
            </a:r>
            <a:r>
              <a:rPr lang="ko-KR" altLang="en-US" sz="1400" dirty="0"/>
              <a:t>가 장애물</a:t>
            </a:r>
            <a:r>
              <a:rPr lang="en-US" altLang="ko-KR" sz="1400" dirty="0"/>
              <a:t>(</a:t>
            </a:r>
            <a:r>
              <a:rPr lang="ko-KR" altLang="en-US" sz="1400" dirty="0"/>
              <a:t>허들</a:t>
            </a:r>
            <a:r>
              <a:rPr lang="en-US" altLang="ko-KR" sz="1400" dirty="0"/>
              <a:t>)</a:t>
            </a:r>
            <a:r>
              <a:rPr lang="ko-KR" altLang="en-US" sz="1400" dirty="0"/>
              <a:t>을 넘어 </a:t>
            </a:r>
            <a:r>
              <a:rPr lang="en-US" altLang="ko-KR" sz="1400" dirty="0"/>
              <a:t>beeper</a:t>
            </a:r>
            <a:r>
              <a:rPr lang="ko-KR" altLang="en-US" sz="1400" dirty="0"/>
              <a:t>에 도착하게 도와주세요</a:t>
            </a:r>
            <a:r>
              <a:rPr lang="en-US" altLang="ko-KR" sz="14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626F7-E7D7-42E2-8066-B605C616520A}"/>
              </a:ext>
            </a:extLst>
          </p:cNvPr>
          <p:cNvSpPr txBox="1"/>
          <p:nvPr/>
        </p:nvSpPr>
        <p:spPr>
          <a:xfrm>
            <a:off x="526035" y="1569833"/>
            <a:ext cx="105189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동작 예시</a:t>
            </a:r>
            <a:r>
              <a:rPr lang="en-US" altLang="ko-KR" sz="1400" dirty="0"/>
              <a:t>]</a:t>
            </a:r>
          </a:p>
        </p:txBody>
      </p:sp>
      <p:pic>
        <p:nvPicPr>
          <p:cNvPr id="7" name="bandicam 2021-04-03 19-58-51-660">
            <a:hlinkClick r:id="" action="ppaction://media"/>
            <a:extLst>
              <a:ext uri="{FF2B5EF4-FFF2-40B4-BE49-F238E27FC236}">
                <a16:creationId xmlns:a16="http://schemas.microsoft.com/office/drawing/2014/main" id="{84BC37B1-F912-43C0-8F60-3B6CC3FA1E4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1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09435" y="1920894"/>
            <a:ext cx="2409426" cy="242885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bandicam 2021-04-03 20-03-35-644">
            <a:hlinkClick r:id="" action="ppaction://media"/>
            <a:extLst>
              <a:ext uri="{FF2B5EF4-FFF2-40B4-BE49-F238E27FC236}">
                <a16:creationId xmlns:a16="http://schemas.microsoft.com/office/drawing/2014/main" id="{CEA789B1-E54E-4B72-B5CC-91B6DA3232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69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57417" y="1920834"/>
            <a:ext cx="2409426" cy="242885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bandicam 2021-04-03 20-04-21-902">
            <a:hlinkClick r:id="" action="ppaction://media"/>
            <a:extLst>
              <a:ext uri="{FF2B5EF4-FFF2-40B4-BE49-F238E27FC236}">
                <a16:creationId xmlns:a16="http://schemas.microsoft.com/office/drawing/2014/main" id="{7CD2722F-726C-4D12-BA80-007BD3D0ABE8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05399" y="1920894"/>
            <a:ext cx="2409426" cy="242885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40B11F-2669-446E-A121-A0DDCEA60E3B}"/>
              </a:ext>
            </a:extLst>
          </p:cNvPr>
          <p:cNvSpPr txBox="1"/>
          <p:nvPr/>
        </p:nvSpPr>
        <p:spPr>
          <a:xfrm>
            <a:off x="1031742" y="4437201"/>
            <a:ext cx="1184940" cy="3000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Hurdles1.wld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BC5BA9-B177-413C-92C9-103D206DBABD}"/>
              </a:ext>
            </a:extLst>
          </p:cNvPr>
          <p:cNvSpPr txBox="1"/>
          <p:nvPr/>
        </p:nvSpPr>
        <p:spPr>
          <a:xfrm>
            <a:off x="3726710" y="4437201"/>
            <a:ext cx="1184940" cy="3000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Hurdles2.wld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44A76-176A-4F7E-8C88-3A4C87491446}"/>
              </a:ext>
            </a:extLst>
          </p:cNvPr>
          <p:cNvSpPr txBox="1"/>
          <p:nvPr/>
        </p:nvSpPr>
        <p:spPr>
          <a:xfrm>
            <a:off x="6421678" y="4437201"/>
            <a:ext cx="1184940" cy="3000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Hurdles3.wld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AA267-8AA4-4C45-B26E-A6B418FB79DD}"/>
              </a:ext>
            </a:extLst>
          </p:cNvPr>
          <p:cNvSpPr txBox="1"/>
          <p:nvPr/>
        </p:nvSpPr>
        <p:spPr>
          <a:xfrm>
            <a:off x="2224454" y="2532185"/>
            <a:ext cx="184731" cy="3000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73421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1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61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293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8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B4C2F-8460-B04E-B7C5-BF3C7A292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HW1 – Task2. Rain</a:t>
            </a:r>
            <a:endParaRPr lang="en-K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CB4FAA-8BDB-844A-93D3-08DE46AC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68EE3F3D-B206-A748-8D95-DDBD8FD88564}" type="slidenum">
              <a:rPr lang="en-KR" smtClean="0"/>
              <a:pPr/>
              <a:t>2</a:t>
            </a:fld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1FBFD-688D-4AFB-9470-570DA2DE3B2F}"/>
              </a:ext>
            </a:extLst>
          </p:cNvPr>
          <p:cNvSpPr txBox="1"/>
          <p:nvPr/>
        </p:nvSpPr>
        <p:spPr>
          <a:xfrm>
            <a:off x="336176" y="923502"/>
            <a:ext cx="136684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Task 2. Rain</a:t>
            </a:r>
            <a:endParaRPr lang="ko-KR" alt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64FB4-DC43-4F7A-A76A-4D14F521FA65}"/>
              </a:ext>
            </a:extLst>
          </p:cNvPr>
          <p:cNvSpPr txBox="1"/>
          <p:nvPr/>
        </p:nvSpPr>
        <p:spPr>
          <a:xfrm>
            <a:off x="526035" y="1262056"/>
            <a:ext cx="8366393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문제 목적</a:t>
            </a:r>
            <a:r>
              <a:rPr lang="en-US" altLang="ko-KR" sz="1400" dirty="0"/>
              <a:t>]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비가 오는 날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Hubo</a:t>
            </a:r>
            <a:r>
              <a:rPr lang="ko-KR" altLang="en-US" sz="1400" dirty="0"/>
              <a:t>를 도와 그의 집 창문을 모두 닫도록 도와주세요</a:t>
            </a:r>
            <a:r>
              <a:rPr lang="en-US" altLang="ko-KR" sz="1400" dirty="0"/>
              <a:t>. </a:t>
            </a:r>
            <a:r>
              <a:rPr lang="ko-KR" altLang="en-US" sz="1400" dirty="0"/>
              <a:t>창문은 </a:t>
            </a:r>
            <a:r>
              <a:rPr lang="en-US" altLang="ko-KR" sz="1400" dirty="0"/>
              <a:t>beeper</a:t>
            </a:r>
            <a:r>
              <a:rPr lang="ko-KR" altLang="en-US" sz="1400" dirty="0"/>
              <a:t>를 놓아 </a:t>
            </a:r>
            <a:endParaRPr lang="en-US" altLang="ko-KR" sz="1400" dirty="0"/>
          </a:p>
          <a:p>
            <a:r>
              <a:rPr lang="en-US" altLang="ko-KR" sz="1400" dirty="0"/>
              <a:t>              </a:t>
            </a:r>
            <a:r>
              <a:rPr lang="ko-KR" altLang="en-US" sz="1400" dirty="0"/>
              <a:t>닫을 수 있습니다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Hubo</a:t>
            </a:r>
            <a:r>
              <a:rPr lang="ko-KR" altLang="en-US" sz="1400" dirty="0"/>
              <a:t>는 모든 창문을 닫고 문 쪽을 바라보고 내리는 비를 봅니다</a:t>
            </a:r>
            <a:r>
              <a:rPr lang="en-US" altLang="ko-KR" sz="1400" dirty="0"/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626F7-E7D7-42E2-8066-B605C616520A}"/>
              </a:ext>
            </a:extLst>
          </p:cNvPr>
          <p:cNvSpPr txBox="1"/>
          <p:nvPr/>
        </p:nvSpPr>
        <p:spPr>
          <a:xfrm>
            <a:off x="526035" y="1783727"/>
            <a:ext cx="105189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동작 예시</a:t>
            </a:r>
            <a:r>
              <a:rPr lang="en-US" altLang="ko-KR" sz="1400" dirty="0"/>
              <a:t>]</a:t>
            </a:r>
          </a:p>
        </p:txBody>
      </p:sp>
      <p:pic>
        <p:nvPicPr>
          <p:cNvPr id="5" name="bandicam 2021-04-03 20-08-32-136">
            <a:hlinkClick r:id="" action="ppaction://media"/>
            <a:extLst>
              <a:ext uri="{FF2B5EF4-FFF2-40B4-BE49-F238E27FC236}">
                <a16:creationId xmlns:a16="http://schemas.microsoft.com/office/drawing/2014/main" id="{11555491-4346-4E4C-8031-E73000D7B2F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84"/>
                </p14:media>
              </p:ext>
            </p:extLst>
          </p:nvPr>
        </p:nvPicPr>
        <p:blipFill rotWithShape="1">
          <a:blip r:embed="rId4"/>
          <a:srcRect l="18381" t="17340" r="16296" b="31060"/>
          <a:stretch>
            <a:fillRect/>
          </a:stretch>
        </p:blipFill>
        <p:spPr>
          <a:xfrm>
            <a:off x="526035" y="2129500"/>
            <a:ext cx="3086100" cy="245745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92B66C-BF48-4237-AE87-CAAEA3D6D427}"/>
              </a:ext>
            </a:extLst>
          </p:cNvPr>
          <p:cNvSpPr txBox="1"/>
          <p:nvPr/>
        </p:nvSpPr>
        <p:spPr>
          <a:xfrm>
            <a:off x="1630503" y="4618557"/>
            <a:ext cx="877163" cy="3000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rain1.wld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0F4E37-7729-4A06-A271-D3E790F36F3A}"/>
              </a:ext>
            </a:extLst>
          </p:cNvPr>
          <p:cNvSpPr txBox="1"/>
          <p:nvPr/>
        </p:nvSpPr>
        <p:spPr>
          <a:xfrm>
            <a:off x="3699891" y="2083185"/>
            <a:ext cx="5286795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[Hint]</a:t>
            </a:r>
          </a:p>
          <a:p>
            <a:r>
              <a:rPr lang="ko-KR" altLang="en-US" b="1" dirty="0">
                <a:solidFill>
                  <a:schemeClr val="accent6"/>
                </a:solidFill>
              </a:rPr>
              <a:t>문 입구에 </a:t>
            </a:r>
            <a:r>
              <a:rPr lang="en-US" altLang="ko-KR" b="1" dirty="0">
                <a:solidFill>
                  <a:schemeClr val="accent6"/>
                </a:solidFill>
              </a:rPr>
              <a:t>beeper</a:t>
            </a:r>
            <a:r>
              <a:rPr lang="ko-KR" altLang="en-US" b="1" dirty="0" err="1">
                <a:solidFill>
                  <a:schemeClr val="accent6"/>
                </a:solidFill>
              </a:rPr>
              <a:t>를</a:t>
            </a:r>
            <a:r>
              <a:rPr lang="ko-KR" altLang="en-US" b="1" dirty="0">
                <a:solidFill>
                  <a:schemeClr val="accent6"/>
                </a:solidFill>
              </a:rPr>
              <a:t> 내려놓아 표시하면</a:t>
            </a:r>
            <a:br>
              <a:rPr lang="en-US" altLang="ko-KR" b="1" dirty="0">
                <a:solidFill>
                  <a:schemeClr val="accent6"/>
                </a:solidFill>
              </a:rPr>
            </a:br>
            <a:r>
              <a:rPr lang="en-US" altLang="ko-KR" b="1" dirty="0" err="1">
                <a:solidFill>
                  <a:schemeClr val="accent6"/>
                </a:solidFill>
              </a:rPr>
              <a:t>Hubo</a:t>
            </a:r>
            <a:r>
              <a:rPr lang="ko-KR" altLang="en-US" b="1" dirty="0">
                <a:solidFill>
                  <a:schemeClr val="accent6"/>
                </a:solidFill>
              </a:rPr>
              <a:t>가 모든 창문을 닫고 문에 도착한지 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ko-KR" altLang="en-US" b="1" dirty="0">
                <a:solidFill>
                  <a:schemeClr val="accent6"/>
                </a:solidFill>
              </a:rPr>
              <a:t>구별할 수 있습니다</a:t>
            </a:r>
            <a:r>
              <a:rPr lang="en-US" altLang="ko-KR" b="1" dirty="0">
                <a:solidFill>
                  <a:schemeClr val="accent6"/>
                </a:solidFill>
              </a:rPr>
              <a:t>!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27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46655-06C8-FC4A-8EAD-52804528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68EE3F3D-B206-A748-8D95-DDBD8FD88564}" type="slidenum">
              <a:rPr lang="en-KR" smtClean="0"/>
              <a:pPr/>
              <a:t>3</a:t>
            </a:fld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DA2E1-8545-414A-8768-B5EB37485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26"/>
          <a:stretch/>
        </p:blipFill>
        <p:spPr>
          <a:xfrm>
            <a:off x="489257" y="165217"/>
            <a:ext cx="8165487" cy="3935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284B24-974F-3841-9976-68B1F2E62091}"/>
              </a:ext>
            </a:extLst>
          </p:cNvPr>
          <p:cNvSpPr txBox="1"/>
          <p:nvPr/>
        </p:nvSpPr>
        <p:spPr>
          <a:xfrm>
            <a:off x="1152144" y="4079317"/>
            <a:ext cx="572414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3"/>
              </a:rPr>
              <a:t>https://en.wikipedia.org/wiki/Pair_programming</a:t>
            </a:r>
            <a:r>
              <a:rPr lang="en-US" sz="1800" dirty="0"/>
              <a:t> </a:t>
            </a:r>
            <a:endParaRPr lang="en-KR" sz="1800" dirty="0"/>
          </a:p>
        </p:txBody>
      </p:sp>
    </p:spTree>
    <p:extLst>
      <p:ext uri="{BB962C8B-B14F-4D97-AF65-F5344CB8AC3E}">
        <p14:creationId xmlns:p14="http://schemas.microsoft.com/office/powerpoint/2010/main" val="830696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DC63F8-D51D-684E-B0F5-272E7B51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68EE3F3D-B206-A748-8D95-DDBD8FD88564}" type="slidenum">
              <a:rPr lang="en-KR" smtClean="0"/>
              <a:pPr/>
              <a:t>4</a:t>
            </a:fld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41FC6-F32B-A04A-8023-8338A743FF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3556" b="13956"/>
          <a:stretch/>
        </p:blipFill>
        <p:spPr>
          <a:xfrm>
            <a:off x="307242" y="256032"/>
            <a:ext cx="8529515" cy="4651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CB37C4-7DB2-3746-A1E7-89E818EB4688}"/>
              </a:ext>
            </a:extLst>
          </p:cNvPr>
          <p:cNvSpPr/>
          <p:nvPr/>
        </p:nvSpPr>
        <p:spPr>
          <a:xfrm>
            <a:off x="438912" y="420624"/>
            <a:ext cx="3621024" cy="1609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122" name="Picture 2" descr="Pair Programming Timer logo | Pair Programming Timer">
            <a:extLst>
              <a:ext uri="{FF2B5EF4-FFF2-40B4-BE49-F238E27FC236}">
                <a16:creationId xmlns:a16="http://schemas.microsoft.com/office/drawing/2014/main" id="{6CB185EC-1300-FE48-B0D1-F03C6B733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2"/>
          <a:stretch/>
        </p:blipFill>
        <p:spPr bwMode="auto">
          <a:xfrm>
            <a:off x="438912" y="420624"/>
            <a:ext cx="2845161" cy="128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9B41B-CDB6-E24A-98FC-C5CE1F8517F6}"/>
              </a:ext>
            </a:extLst>
          </p:cNvPr>
          <p:cNvSpPr txBox="1"/>
          <p:nvPr/>
        </p:nvSpPr>
        <p:spPr>
          <a:xfrm>
            <a:off x="631624" y="1744486"/>
            <a:ext cx="2845160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Change roles about every </a:t>
            </a:r>
            <a:r>
              <a:rPr lang="en-US" sz="2000" dirty="0">
                <a:solidFill>
                  <a:srgbClr val="C00000"/>
                </a:solidFill>
              </a:rPr>
              <a:t>15 minutes</a:t>
            </a:r>
            <a:endParaRPr lang="en-KR" sz="2000" b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5C21BA-7D71-1649-A7D2-5CA954AA5D62}"/>
              </a:ext>
            </a:extLst>
          </p:cNvPr>
          <p:cNvSpPr txBox="1"/>
          <p:nvPr/>
        </p:nvSpPr>
        <p:spPr>
          <a:xfrm>
            <a:off x="4070959" y="5736921"/>
            <a:ext cx="184731" cy="3000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2536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DC63F8-D51D-684E-B0F5-272E7B51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68EE3F3D-B206-A748-8D95-DDBD8FD88564}" type="slidenum">
              <a:rPr lang="en-KR" smtClean="0"/>
              <a:pPr/>
              <a:t>5</a:t>
            </a:fld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41FC6-F32B-A04A-8023-8338A743FF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9419" t="12686" b="13956"/>
          <a:stretch/>
        </p:blipFill>
        <p:spPr>
          <a:xfrm>
            <a:off x="3669496" y="200174"/>
            <a:ext cx="5167261" cy="47071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CB37C4-7DB2-3746-A1E7-89E818EB4688}"/>
              </a:ext>
            </a:extLst>
          </p:cNvPr>
          <p:cNvSpPr/>
          <p:nvPr/>
        </p:nvSpPr>
        <p:spPr>
          <a:xfrm>
            <a:off x="438912" y="420624"/>
            <a:ext cx="3621024" cy="1609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122" name="Picture 2" descr="Pair Programming Timer logo | Pair Programming Timer">
            <a:extLst>
              <a:ext uri="{FF2B5EF4-FFF2-40B4-BE49-F238E27FC236}">
                <a16:creationId xmlns:a16="http://schemas.microsoft.com/office/drawing/2014/main" id="{6CB185EC-1300-FE48-B0D1-F03C6B733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2"/>
          <a:stretch/>
        </p:blipFill>
        <p:spPr bwMode="auto">
          <a:xfrm>
            <a:off x="438912" y="420624"/>
            <a:ext cx="2845161" cy="128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9B41B-CDB6-E24A-98FC-C5CE1F8517F6}"/>
              </a:ext>
            </a:extLst>
          </p:cNvPr>
          <p:cNvSpPr txBox="1"/>
          <p:nvPr/>
        </p:nvSpPr>
        <p:spPr>
          <a:xfrm>
            <a:off x="631624" y="1744486"/>
            <a:ext cx="2845160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Change roles about every </a:t>
            </a:r>
            <a:r>
              <a:rPr lang="en-US" sz="2000" dirty="0">
                <a:solidFill>
                  <a:srgbClr val="C00000"/>
                </a:solidFill>
              </a:rPr>
              <a:t>15 minutes</a:t>
            </a:r>
            <a:endParaRPr lang="en-KR" sz="2000" b="1" dirty="0">
              <a:solidFill>
                <a:srgbClr val="C00000"/>
              </a:solidFill>
            </a:endParaRPr>
          </a:p>
        </p:txBody>
      </p:sp>
      <p:pic>
        <p:nvPicPr>
          <p:cNvPr id="1026" name="Picture 2" descr="Virtual Open House – Zoom Links | Champlain College Saint-Lambert">
            <a:extLst>
              <a:ext uri="{FF2B5EF4-FFF2-40B4-BE49-F238E27FC236}">
                <a16:creationId xmlns:a16="http://schemas.microsoft.com/office/drawing/2014/main" id="{C5A88FF6-574C-1D4E-9199-3B7706AAC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51" y="2608650"/>
            <a:ext cx="2028283" cy="7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A Language Center Tip of the Day: Share a video with sound in Zoom">
            <a:extLst>
              <a:ext uri="{FF2B5EF4-FFF2-40B4-BE49-F238E27FC236}">
                <a16:creationId xmlns:a16="http://schemas.microsoft.com/office/drawing/2014/main" id="{2D51A1B1-4FD8-B640-9ECB-323CD20BF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1" y="3517975"/>
            <a:ext cx="2466005" cy="105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542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DC63F8-D51D-684E-B0F5-272E7B51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68EE3F3D-B206-A748-8D95-DDBD8FD88564}" type="slidenum">
              <a:rPr lang="en-KR" smtClean="0"/>
              <a:pPr/>
              <a:t>6</a:t>
            </a:fld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41FC6-F32B-A04A-8023-8338A743FF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9419" t="12686" b="13956"/>
          <a:stretch/>
        </p:blipFill>
        <p:spPr>
          <a:xfrm>
            <a:off x="3669496" y="200174"/>
            <a:ext cx="5167261" cy="47071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CB37C4-7DB2-3746-A1E7-89E818EB4688}"/>
              </a:ext>
            </a:extLst>
          </p:cNvPr>
          <p:cNvSpPr/>
          <p:nvPr/>
        </p:nvSpPr>
        <p:spPr>
          <a:xfrm>
            <a:off x="438912" y="420624"/>
            <a:ext cx="3621024" cy="1609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122" name="Picture 2" descr="Pair Programming Timer logo | Pair Programming Timer">
            <a:extLst>
              <a:ext uri="{FF2B5EF4-FFF2-40B4-BE49-F238E27FC236}">
                <a16:creationId xmlns:a16="http://schemas.microsoft.com/office/drawing/2014/main" id="{6CB185EC-1300-FE48-B0D1-F03C6B733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2"/>
          <a:stretch/>
        </p:blipFill>
        <p:spPr bwMode="auto">
          <a:xfrm>
            <a:off x="438912" y="420624"/>
            <a:ext cx="2845161" cy="128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9B41B-CDB6-E24A-98FC-C5CE1F8517F6}"/>
              </a:ext>
            </a:extLst>
          </p:cNvPr>
          <p:cNvSpPr txBox="1"/>
          <p:nvPr/>
        </p:nvSpPr>
        <p:spPr>
          <a:xfrm>
            <a:off x="631624" y="1744486"/>
            <a:ext cx="2845160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Change roles about every </a:t>
            </a:r>
            <a:r>
              <a:rPr lang="en-US" sz="2000" dirty="0">
                <a:solidFill>
                  <a:srgbClr val="C00000"/>
                </a:solidFill>
              </a:rPr>
              <a:t>15 minutes</a:t>
            </a:r>
            <a:endParaRPr lang="en-KR" sz="2000" b="1" dirty="0">
              <a:solidFill>
                <a:srgbClr val="C00000"/>
              </a:solidFill>
            </a:endParaRPr>
          </a:p>
        </p:txBody>
      </p:sp>
      <p:pic>
        <p:nvPicPr>
          <p:cNvPr id="1026" name="Picture 2" descr="Virtual Open House – Zoom Links | Champlain College Saint-Lambert">
            <a:extLst>
              <a:ext uri="{FF2B5EF4-FFF2-40B4-BE49-F238E27FC236}">
                <a16:creationId xmlns:a16="http://schemas.microsoft.com/office/drawing/2014/main" id="{C5A88FF6-574C-1D4E-9199-3B7706AAC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51" y="2608650"/>
            <a:ext cx="2028283" cy="7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A Language Center Tip of the Day: Share a video with sound in Zoom">
            <a:extLst>
              <a:ext uri="{FF2B5EF4-FFF2-40B4-BE49-F238E27FC236}">
                <a16:creationId xmlns:a16="http://schemas.microsoft.com/office/drawing/2014/main" id="{2D51A1B1-4FD8-B640-9ECB-323CD20BF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1" y="3517975"/>
            <a:ext cx="2466005" cy="105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8DE9FF-5992-9549-BF68-F57FB38C96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683" y="270695"/>
            <a:ext cx="3036390" cy="46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34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348F-5A8E-CE4C-AFE4-AA4FA31AF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HW1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제출방법 및 기한</a:t>
            </a:r>
            <a:endParaRPr lang="en-K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97C526-6D30-2E47-AFEA-A7624969D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68EE3F3D-B206-A748-8D95-DDBD8FD88564}" type="slidenum">
              <a:rPr lang="en-KR" smtClean="0"/>
              <a:pPr/>
              <a:t>7</a:t>
            </a:fld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635BC-4959-4EDA-80C4-74FCC14DE896}"/>
              </a:ext>
            </a:extLst>
          </p:cNvPr>
          <p:cNvSpPr txBox="1"/>
          <p:nvPr/>
        </p:nvSpPr>
        <p:spPr>
          <a:xfrm>
            <a:off x="336176" y="923502"/>
            <a:ext cx="460414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제출 방법 </a:t>
            </a:r>
            <a:r>
              <a:rPr lang="en-US" altLang="ko-KR" sz="1600" b="1" dirty="0"/>
              <a:t>: .</a:t>
            </a:r>
            <a:r>
              <a:rPr lang="en-US" altLang="ko-KR" sz="1600" b="1" dirty="0" err="1"/>
              <a:t>py</a:t>
            </a:r>
            <a:r>
              <a:rPr lang="ko-KR" altLang="en-US" sz="1600" b="1" dirty="0"/>
              <a:t> 파일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주석 포함</a:t>
            </a:r>
            <a:r>
              <a:rPr lang="en-US" altLang="ko-KR" sz="1600" b="1" dirty="0"/>
              <a:t>) I-Class</a:t>
            </a:r>
            <a:r>
              <a:rPr lang="ko-KR" altLang="en-US" sz="1600" b="1" dirty="0"/>
              <a:t>에 업로드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3ED96-F160-4DFE-BC92-462F38791938}"/>
              </a:ext>
            </a:extLst>
          </p:cNvPr>
          <p:cNvSpPr txBox="1"/>
          <p:nvPr/>
        </p:nvSpPr>
        <p:spPr>
          <a:xfrm>
            <a:off x="336176" y="1390585"/>
            <a:ext cx="5857694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제출 기한 </a:t>
            </a:r>
            <a:r>
              <a:rPr lang="en-US" altLang="ko-KR" sz="1600" b="1" dirty="0"/>
              <a:t>: </a:t>
            </a:r>
            <a:r>
              <a:rPr lang="en-US" altLang="ko-KR" sz="1600" b="1" dirty="0">
                <a:solidFill>
                  <a:srgbClr val="FF0000"/>
                </a:solidFill>
              </a:rPr>
              <a:t>04</a:t>
            </a:r>
            <a:r>
              <a:rPr lang="ko-KR" altLang="en-US" sz="1600" b="1" dirty="0">
                <a:solidFill>
                  <a:srgbClr val="FF0000"/>
                </a:solidFill>
              </a:rPr>
              <a:t>월</a:t>
            </a:r>
            <a:r>
              <a:rPr lang="en-US" altLang="ko-KR" sz="1600" b="1" dirty="0">
                <a:solidFill>
                  <a:srgbClr val="FF0000"/>
                </a:solidFill>
              </a:rPr>
              <a:t>17</a:t>
            </a:r>
            <a:r>
              <a:rPr lang="ko-KR" altLang="en-US" sz="1600" b="1" dirty="0">
                <a:solidFill>
                  <a:srgbClr val="FF0000"/>
                </a:solidFill>
              </a:rPr>
              <a:t>일</a:t>
            </a:r>
            <a:r>
              <a:rPr lang="en-US" altLang="ko-KR" sz="1600" b="1" dirty="0">
                <a:solidFill>
                  <a:srgbClr val="FF0000"/>
                </a:solidFill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</a:rPr>
              <a:t>일</a:t>
            </a:r>
            <a:r>
              <a:rPr lang="en-US" altLang="ko-KR" sz="1600" b="1" dirty="0">
                <a:solidFill>
                  <a:srgbClr val="FF0000"/>
                </a:solidFill>
              </a:rPr>
              <a:t>) 23</a:t>
            </a:r>
            <a:r>
              <a:rPr lang="ko-KR" altLang="en-US" sz="1600" b="1" dirty="0">
                <a:solidFill>
                  <a:srgbClr val="FF0000"/>
                </a:solidFill>
              </a:rPr>
              <a:t>시</a:t>
            </a:r>
            <a:r>
              <a:rPr lang="en-US" altLang="ko-KR" sz="1600" b="1" dirty="0">
                <a:solidFill>
                  <a:srgbClr val="FF0000"/>
                </a:solidFill>
              </a:rPr>
              <a:t>59</a:t>
            </a:r>
            <a:r>
              <a:rPr lang="ko-KR" altLang="en-US" sz="1600" b="1" dirty="0">
                <a:solidFill>
                  <a:srgbClr val="FF0000"/>
                </a:solidFill>
              </a:rPr>
              <a:t>분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마감 기한 준수 바랍니다</a:t>
            </a:r>
            <a:r>
              <a:rPr lang="en-US" altLang="ko-KR" sz="1600" b="1" dirty="0"/>
              <a:t>.)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제출 관련 문의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김지윤 조교님 </a:t>
            </a:r>
            <a:r>
              <a:rPr lang="en-US" altLang="ko-KR" sz="1600" b="1" dirty="0"/>
              <a:t>(</a:t>
            </a:r>
            <a:r>
              <a:rPr lang="en-US" dirty="0"/>
              <a:t>gyun1222@inha.edu</a:t>
            </a:r>
            <a:r>
              <a:rPr lang="en-US" altLang="ko-KR" dirty="0"/>
              <a:t>)</a:t>
            </a:r>
            <a:endParaRPr lang="ko-KR" altLang="en-US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F520D-C98D-4AD2-AF3B-58BD83648233}"/>
              </a:ext>
            </a:extLst>
          </p:cNvPr>
          <p:cNvSpPr txBox="1"/>
          <p:nvPr/>
        </p:nvSpPr>
        <p:spPr>
          <a:xfrm>
            <a:off x="336176" y="2308997"/>
            <a:ext cx="6455613" cy="206210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채점 기준</a:t>
            </a:r>
            <a:endParaRPr lang="en-US" altLang="ko-KR" sz="1600" b="1" dirty="0"/>
          </a:p>
          <a:p>
            <a:pPr marL="342900" indent="-342900">
              <a:buAutoNum type="arabicPeriod"/>
            </a:pPr>
            <a:r>
              <a:rPr lang="en-US" altLang="ko-KR" sz="1600" b="1" dirty="0"/>
              <a:t>Smart Hurdles</a:t>
            </a:r>
          </a:p>
          <a:p>
            <a:pPr marL="285750" indent="-285750">
              <a:buFontTx/>
              <a:buChar char="-"/>
            </a:pPr>
            <a:r>
              <a:rPr lang="ko-KR" altLang="en-US" sz="1600" b="1" dirty="0"/>
              <a:t>프로그램 동작</a:t>
            </a:r>
            <a:r>
              <a:rPr lang="en-US" altLang="ko-KR" sz="1600" b="1" dirty="0"/>
              <a:t>: </a:t>
            </a:r>
            <a:r>
              <a:rPr lang="en-US" altLang="ko-KR" sz="1600" b="1" dirty="0">
                <a:solidFill>
                  <a:schemeClr val="accent1"/>
                </a:solidFill>
              </a:rPr>
              <a:t>+3</a:t>
            </a:r>
            <a:r>
              <a:rPr lang="ko-KR" altLang="en-US" sz="1600" b="1" dirty="0">
                <a:solidFill>
                  <a:schemeClr val="accent1"/>
                </a:solidFill>
              </a:rPr>
              <a:t>점</a:t>
            </a:r>
            <a:endParaRPr lang="en-US" altLang="ko-KR" sz="1600" b="1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/>
              <a:t>모든 </a:t>
            </a:r>
            <a:r>
              <a:rPr lang="en-US" altLang="ko-KR" sz="1600" b="1" dirty="0"/>
              <a:t>hurdle world</a:t>
            </a:r>
            <a:r>
              <a:rPr lang="ko-KR" altLang="en-US" sz="1600" b="1" dirty="0"/>
              <a:t>에서 문제 해결</a:t>
            </a:r>
            <a:r>
              <a:rPr lang="en-US" altLang="ko-KR" sz="1600" b="1" dirty="0"/>
              <a:t>: </a:t>
            </a:r>
            <a:r>
              <a:rPr lang="en-US" altLang="ko-KR" sz="1600" b="1" dirty="0">
                <a:solidFill>
                  <a:schemeClr val="accent1"/>
                </a:solidFill>
              </a:rPr>
              <a:t>+12</a:t>
            </a:r>
            <a:r>
              <a:rPr lang="ko-KR" altLang="en-US" sz="1600" b="1" dirty="0">
                <a:solidFill>
                  <a:schemeClr val="accent1"/>
                </a:solidFill>
              </a:rPr>
              <a:t>점</a:t>
            </a:r>
            <a:r>
              <a:rPr lang="en-US" altLang="ko-KR" sz="1600" b="1" dirty="0">
                <a:solidFill>
                  <a:schemeClr val="accent1"/>
                </a:solidFill>
              </a:rPr>
              <a:t> </a:t>
            </a:r>
            <a:r>
              <a:rPr lang="en-US" altLang="ko-KR" sz="1600" b="1" dirty="0"/>
              <a:t>(hurdle world</a:t>
            </a:r>
            <a:r>
              <a:rPr lang="ko-KR" altLang="en-US" sz="1600" b="1" dirty="0"/>
              <a:t> 당 </a:t>
            </a:r>
            <a:r>
              <a:rPr lang="en-US" altLang="ko-KR" sz="1600" b="1" dirty="0">
                <a:solidFill>
                  <a:schemeClr val="accent1"/>
                </a:solidFill>
              </a:rPr>
              <a:t>+4</a:t>
            </a:r>
            <a:r>
              <a:rPr lang="ko-KR" altLang="en-US" sz="1600" b="1" dirty="0">
                <a:solidFill>
                  <a:schemeClr val="accent1"/>
                </a:solidFill>
              </a:rPr>
              <a:t>점</a:t>
            </a:r>
            <a:r>
              <a:rPr lang="en-US" altLang="ko-KR" sz="1600" b="1" dirty="0"/>
              <a:t>)</a:t>
            </a:r>
          </a:p>
          <a:p>
            <a:pPr marL="342900" indent="-342900">
              <a:buAutoNum type="arabicPeriod" startAt="2"/>
            </a:pPr>
            <a:r>
              <a:rPr lang="en-US" altLang="ko-KR" sz="1600" b="1" dirty="0"/>
              <a:t>Rain</a:t>
            </a:r>
          </a:p>
          <a:p>
            <a:pPr marL="285750" indent="-285750">
              <a:buFontTx/>
              <a:buChar char="-"/>
            </a:pPr>
            <a:r>
              <a:rPr lang="ko-KR" altLang="en-US" sz="1600" b="1" dirty="0"/>
              <a:t>프로그램 동작</a:t>
            </a:r>
            <a:r>
              <a:rPr lang="en-US" altLang="ko-KR" sz="1600" b="1" dirty="0"/>
              <a:t>: </a:t>
            </a:r>
            <a:r>
              <a:rPr lang="en-US" altLang="ko-KR" sz="1600" b="1" dirty="0">
                <a:solidFill>
                  <a:schemeClr val="accent1"/>
                </a:solidFill>
              </a:rPr>
              <a:t>+5</a:t>
            </a:r>
            <a:r>
              <a:rPr lang="ko-KR" altLang="en-US" sz="1600" b="1" dirty="0">
                <a:solidFill>
                  <a:schemeClr val="accent1"/>
                </a:solidFill>
              </a:rPr>
              <a:t>점</a:t>
            </a:r>
            <a:endParaRPr lang="en-US" altLang="ko-KR" sz="1600" b="1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/>
              <a:t>모든 창문을 닫았을 경우</a:t>
            </a:r>
            <a:r>
              <a:rPr lang="en-US" altLang="ko-KR" sz="1600" b="1" dirty="0"/>
              <a:t>: </a:t>
            </a:r>
            <a:r>
              <a:rPr lang="en-US" altLang="ko-KR" sz="1600" b="1" dirty="0">
                <a:solidFill>
                  <a:schemeClr val="accent1"/>
                </a:solidFill>
              </a:rPr>
              <a:t>+12.5</a:t>
            </a:r>
            <a:r>
              <a:rPr lang="ko-KR" altLang="en-US" sz="1600" b="1" dirty="0">
                <a:solidFill>
                  <a:schemeClr val="accent1"/>
                </a:solidFill>
              </a:rPr>
              <a:t>점</a:t>
            </a:r>
            <a:r>
              <a:rPr lang="en-US" altLang="ko-KR" sz="1600" b="1" dirty="0">
                <a:solidFill>
                  <a:schemeClr val="accent1"/>
                </a:solidFill>
              </a:rPr>
              <a:t>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창문 당 </a:t>
            </a:r>
            <a:r>
              <a:rPr lang="en-US" altLang="ko-KR" sz="1600" b="1" dirty="0">
                <a:solidFill>
                  <a:schemeClr val="accent1"/>
                </a:solidFill>
              </a:rPr>
              <a:t>2.5</a:t>
            </a:r>
            <a:r>
              <a:rPr lang="ko-KR" altLang="en-US" sz="1600" b="1" dirty="0">
                <a:solidFill>
                  <a:schemeClr val="accent1"/>
                </a:solidFill>
              </a:rPr>
              <a:t>점</a:t>
            </a:r>
            <a:r>
              <a:rPr lang="en-US" altLang="ko-KR" sz="16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600" b="1" dirty="0" err="1"/>
              <a:t>Hubo</a:t>
            </a:r>
            <a:r>
              <a:rPr lang="ko-KR" altLang="en-US" sz="1600" b="1" dirty="0"/>
              <a:t>가 마지막에 문 밖을 바라 보는 경우</a:t>
            </a:r>
            <a:r>
              <a:rPr lang="en-US" altLang="ko-KR" sz="1600" b="1" dirty="0"/>
              <a:t>: </a:t>
            </a:r>
            <a:r>
              <a:rPr lang="en-US" altLang="ko-KR" sz="1600" b="1" dirty="0">
                <a:solidFill>
                  <a:schemeClr val="accent1"/>
                </a:solidFill>
              </a:rPr>
              <a:t>+2.5</a:t>
            </a:r>
            <a:r>
              <a:rPr lang="ko-KR" altLang="en-US" sz="1600" b="1" dirty="0">
                <a:solidFill>
                  <a:schemeClr val="accent1"/>
                </a:solidFill>
              </a:rPr>
              <a:t>점</a:t>
            </a:r>
            <a:endParaRPr lang="en-US" altLang="ko-KR" sz="1600" b="1" dirty="0">
              <a:solidFill>
                <a:schemeClr val="accent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8EB07B-54CC-4F0A-A22A-DB3F1269CCA8}"/>
              </a:ext>
            </a:extLst>
          </p:cNvPr>
          <p:cNvSpPr/>
          <p:nvPr/>
        </p:nvSpPr>
        <p:spPr>
          <a:xfrm>
            <a:off x="323050" y="4371100"/>
            <a:ext cx="6547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경고</a:t>
            </a:r>
            <a:r>
              <a:rPr lang="en-US" altLang="ko-KR" sz="1600" b="1" dirty="0">
                <a:solidFill>
                  <a:srgbClr val="FF0000"/>
                </a:solidFill>
              </a:rPr>
              <a:t>) Cheating</a:t>
            </a:r>
            <a:r>
              <a:rPr lang="ko-KR" altLang="en-US" sz="1600" b="1" dirty="0">
                <a:solidFill>
                  <a:srgbClr val="FF0000"/>
                </a:solidFill>
              </a:rPr>
              <a:t>의 경우 제공한 학생과 제공받은 학생 모두 </a:t>
            </a:r>
            <a:r>
              <a:rPr lang="en-US" altLang="ko-KR" sz="1600" b="1" dirty="0">
                <a:solidFill>
                  <a:srgbClr val="FF0000"/>
                </a:solidFill>
              </a:rPr>
              <a:t>0</a:t>
            </a:r>
            <a:r>
              <a:rPr lang="ko-KR" altLang="en-US" sz="1600" b="1" dirty="0">
                <a:solidFill>
                  <a:srgbClr val="FF0000"/>
                </a:solidFill>
              </a:rPr>
              <a:t>점 처리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또한 다른 분반의 코드를 사용하여 문제 해결할 경우 역시</a:t>
            </a:r>
            <a:r>
              <a:rPr lang="en-US" altLang="ko-KR" sz="1600" b="1" dirty="0">
                <a:solidFill>
                  <a:srgbClr val="FF0000"/>
                </a:solidFill>
              </a:rPr>
              <a:t> 0</a:t>
            </a:r>
            <a:r>
              <a:rPr lang="ko-KR" altLang="en-US" sz="1600" b="1" dirty="0">
                <a:solidFill>
                  <a:srgbClr val="FF0000"/>
                </a:solidFill>
              </a:rPr>
              <a:t>점 처리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405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2B6140-D99B-2E4A-9ADB-F33AE1442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68EE3F3D-B206-A748-8D95-DDBD8FD88564}" type="slidenum">
              <a:rPr lang="en-KR" smtClean="0"/>
              <a:pPr/>
              <a:t>8</a:t>
            </a:fld>
            <a:endParaRPr lang="en-KR" dirty="0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25067FEB-ACF3-424A-812F-D8EE26EE4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8288" y="0"/>
            <a:ext cx="9144000" cy="5143500"/>
          </a:xfrm>
          <a:prstGeom prst="rect">
            <a:avLst/>
          </a:prstGeom>
        </p:spPr>
      </p:pic>
      <p:pic>
        <p:nvPicPr>
          <p:cNvPr id="1026" name="Picture 2" descr="서대문 경찰서: 총장이 경찰 불렀다 딱 걸린 홍보처와 총장의 거짓말 (이화여대 시위) - 인스티즈(instiz) 인티포털">
            <a:extLst>
              <a:ext uri="{FF2B5EF4-FFF2-40B4-BE49-F238E27FC236}">
                <a16:creationId xmlns:a16="http://schemas.microsoft.com/office/drawing/2014/main" id="{43600601-70A9-EA46-8D5E-9A7049375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2" y="2924278"/>
            <a:ext cx="1913268" cy="198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34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5136</TotalTime>
  <Words>305</Words>
  <Application>Microsoft Macintosh PowerPoint</Application>
  <PresentationFormat>On-screen Show (16:9)</PresentationFormat>
  <Paragraphs>43</Paragraphs>
  <Slides>8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Courier New</vt:lpstr>
      <vt:lpstr>Helvetica Neue</vt:lpstr>
      <vt:lpstr>Wingdings</vt:lpstr>
      <vt:lpstr>Office Theme</vt:lpstr>
      <vt:lpstr>HW1 – Task 1. Smart Hurdles</vt:lpstr>
      <vt:lpstr>HW1 – Task2. Rain</vt:lpstr>
      <vt:lpstr>PowerPoint Presentation</vt:lpstr>
      <vt:lpstr>PowerPoint Presentation</vt:lpstr>
      <vt:lpstr>PowerPoint Presentation</vt:lpstr>
      <vt:lpstr>PowerPoint Presentation</vt:lpstr>
      <vt:lpstr>HW1 – 제출방법 및 기한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Hong Sungeun</dc:creator>
  <cp:lastModifiedBy>HongSungeun</cp:lastModifiedBy>
  <cp:revision>299</cp:revision>
  <dcterms:created xsi:type="dcterms:W3CDTF">2020-07-18T13:09:50Z</dcterms:created>
  <dcterms:modified xsi:type="dcterms:W3CDTF">2022-04-08T00:41:32Z</dcterms:modified>
</cp:coreProperties>
</file>